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81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65" r:id="rId24"/>
    <p:sldId id="266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D56A78-79D8-4336-A267-F01578E8A3BA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97FBB45-E6BD-46F4-8D4D-0B1F6B7DB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56A78-79D8-4336-A267-F01578E8A3BA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FBB45-E6BD-46F4-8D4D-0B1F6B7DB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1D56A78-79D8-4336-A267-F01578E8A3BA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7FBB45-E6BD-46F4-8D4D-0B1F6B7DB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56A78-79D8-4336-A267-F01578E8A3BA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FBB45-E6BD-46F4-8D4D-0B1F6B7DB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D56A78-79D8-4336-A267-F01578E8A3BA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97FBB45-E6BD-46F4-8D4D-0B1F6B7DB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56A78-79D8-4336-A267-F01578E8A3BA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FBB45-E6BD-46F4-8D4D-0B1F6B7DB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56A78-79D8-4336-A267-F01578E8A3BA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FBB45-E6BD-46F4-8D4D-0B1F6B7DB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56A78-79D8-4336-A267-F01578E8A3BA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FBB45-E6BD-46F4-8D4D-0B1F6B7DB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D56A78-79D8-4336-A267-F01578E8A3BA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FBB45-E6BD-46F4-8D4D-0B1F6B7DB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56A78-79D8-4336-A267-F01578E8A3BA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FBB45-E6BD-46F4-8D4D-0B1F6B7DB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56A78-79D8-4336-A267-F01578E8A3BA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FBB45-E6BD-46F4-8D4D-0B1F6B7DB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1D56A78-79D8-4336-A267-F01578E8A3BA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97FBB45-E6BD-46F4-8D4D-0B1F6B7DB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1"/>
            <a:ext cx="2133600" cy="9906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>ART: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2667000" cy="2514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PROCESS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 vs.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PRODUCT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Director\AppData\Local\Microsoft\Windows\Temporary Internet Files\Content.IE5\XTTPDIB4\arteasel4c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066800"/>
            <a:ext cx="375285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8534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Product-Focused Art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IMG_7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6019800" cy="491905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77724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Process-focused art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process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7551" y="1609725"/>
            <a:ext cx="6058298" cy="48466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vs. Product</a:t>
            </a:r>
            <a:endParaRPr lang="en-US" dirty="0"/>
          </a:p>
        </p:txBody>
      </p:sp>
      <p:pic>
        <p:nvPicPr>
          <p:cNvPr id="4" name="Content Placeholder 3" descr="process vs produ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497" y="1609725"/>
            <a:ext cx="5778406" cy="48466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Process-Focused art</a:t>
            </a:r>
            <a:endParaRPr lang="en-US" dirty="0"/>
          </a:p>
        </p:txBody>
      </p:sp>
      <p:pic>
        <p:nvPicPr>
          <p:cNvPr id="4" name="Content Placeholder 3" descr="Literacy Extension in Regg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1926" y="1609725"/>
            <a:ext cx="4369547" cy="48466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Process-focused art</a:t>
            </a:r>
            <a:endParaRPr lang="en-US" dirty="0"/>
          </a:p>
        </p:txBody>
      </p:sp>
      <p:pic>
        <p:nvPicPr>
          <p:cNvPr id="4" name="Content Placeholder 3" descr="Reggio Foy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8700" y="1818481"/>
            <a:ext cx="6096000" cy="44291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70104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Process-focused art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l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210" y="1609725"/>
            <a:ext cx="3634979" cy="484663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62484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More samples: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ce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2378890" cy="4800600"/>
          </a:xfrm>
        </p:spPr>
      </p:pic>
      <p:pic>
        <p:nvPicPr>
          <p:cNvPr id="5" name="Picture 4" descr="co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524000"/>
            <a:ext cx="2416098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samples:</a:t>
            </a:r>
            <a:endParaRPr lang="en-US" dirty="0"/>
          </a:p>
        </p:txBody>
      </p:sp>
      <p:pic>
        <p:nvPicPr>
          <p:cNvPr id="4" name="Content Placeholder 3" descr="preschool-process-art-L-N-590x2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209800"/>
            <a:ext cx="6200775" cy="315731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77724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More Samples: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Cardboard-Art-Ideas-for-Kids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05000"/>
            <a:ext cx="6858000" cy="3429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239000" cy="85344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More samples: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pizza-collage-800x26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7239000" cy="32553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Goals: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To encourage children’s creativity through developmentally appropriate art experiences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To develop motor skills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To reinforce concepts taught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239000" cy="85344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More samples: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Art-Projects-for-Children-to-Make-in-the-Fall-painting-collage1-e14109262928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057400"/>
            <a:ext cx="6667500" cy="32480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77724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More samples: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541f0ea9a7452950e3810f9b71242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599" y="1752600"/>
            <a:ext cx="3688861" cy="3657600"/>
          </a:xfrm>
        </p:spPr>
      </p:pic>
      <p:pic>
        <p:nvPicPr>
          <p:cNvPr id="5" name="Picture 4" descr="23f6f8436a1a1e6b33fd351dd9e27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676400"/>
            <a:ext cx="2406511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85344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More samples: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f4706d2cf75b0b4b1cb9da476c660bb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752600"/>
            <a:ext cx="2623544" cy="4191000"/>
          </a:xfrm>
        </p:spPr>
      </p:pic>
      <p:pic>
        <p:nvPicPr>
          <p:cNvPr id="5" name="Picture 4" descr="d934603c5124390db39e5fc8c99ddb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76400"/>
            <a:ext cx="26670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Tips for leading 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Process-focused art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 art like open ended play by offering a variety of materials</a:t>
            </a:r>
          </a:p>
          <a:p>
            <a:r>
              <a:rPr lang="en-US" dirty="0" smtClean="0"/>
              <a:t>Let children use more paint, more colors and more artwork</a:t>
            </a:r>
          </a:p>
          <a:p>
            <a:r>
              <a:rPr lang="en-US" dirty="0" smtClean="0"/>
              <a:t>Play music in the background</a:t>
            </a:r>
          </a:p>
          <a:p>
            <a:r>
              <a:rPr lang="en-US" dirty="0" smtClean="0"/>
              <a:t>Display children’s books with artful illustrations, such as those by Eric Carle, Lois </a:t>
            </a:r>
            <a:r>
              <a:rPr lang="en-US" dirty="0" err="1" smtClean="0"/>
              <a:t>Ehlert</a:t>
            </a:r>
            <a:r>
              <a:rPr lang="en-US" dirty="0" smtClean="0"/>
              <a:t>, and </a:t>
            </a:r>
            <a:r>
              <a:rPr lang="en-US" dirty="0" err="1" smtClean="0"/>
              <a:t>Javaka</a:t>
            </a:r>
            <a:r>
              <a:rPr lang="en-US" dirty="0" smtClean="0"/>
              <a:t> Steptoe</a:t>
            </a:r>
          </a:p>
          <a:p>
            <a:r>
              <a:rPr lang="en-US" dirty="0" smtClean="0"/>
              <a:t>Remember that it is the children’s art, not yours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What Children do and Learn through process-focused art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Social and emotional- </a:t>
            </a:r>
            <a:r>
              <a:rPr lang="en-US" dirty="0" smtClean="0"/>
              <a:t>Children relax, focus, feel successful, and can express their feelings</a:t>
            </a:r>
          </a:p>
          <a:p>
            <a:r>
              <a:rPr lang="en-US" b="1" dirty="0" smtClean="0"/>
              <a:t>Language and literacy</a:t>
            </a:r>
            <a:r>
              <a:rPr lang="en-US" dirty="0" smtClean="0"/>
              <a:t>-Children may discuss their art and print or dictate to teacher</a:t>
            </a:r>
          </a:p>
          <a:p>
            <a:r>
              <a:rPr lang="en-US" b="1" dirty="0" smtClean="0"/>
              <a:t>Cognitive</a:t>
            </a:r>
            <a:r>
              <a:rPr lang="en-US" dirty="0" smtClean="0"/>
              <a:t>-Children compare, predict, plan, and problem solve</a:t>
            </a:r>
          </a:p>
          <a:p>
            <a:r>
              <a:rPr lang="en-US" b="1" dirty="0" smtClean="0"/>
              <a:t>Physical</a:t>
            </a:r>
            <a:r>
              <a:rPr lang="en-US" dirty="0" smtClean="0"/>
              <a:t>-Children use small motor skills to paint, write, glue, use clay, and make collages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Resources: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Bongiorno</a:t>
            </a:r>
            <a:r>
              <a:rPr lang="en-US" dirty="0" smtClean="0"/>
              <a:t>, L.(2011). How process art experiences support preschoolers</a:t>
            </a:r>
            <a:r>
              <a:rPr lang="en-US" b="1" i="1" dirty="0" smtClean="0"/>
              <a:t>.</a:t>
            </a:r>
            <a:r>
              <a:rPr lang="en-US" dirty="0" smtClean="0"/>
              <a:t> </a:t>
            </a:r>
            <a:r>
              <a:rPr lang="en-US" b="1" i="1" dirty="0" smtClean="0"/>
              <a:t>Teaching Young Children. 7 (3).</a:t>
            </a:r>
            <a:r>
              <a:rPr lang="en-US" dirty="0" smtClean="0"/>
              <a:t>Retrieved November 21, 2016 from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http://www.naeyc.org/tyc/article/process-art-experiences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Clement, D. (2012, February 1).Children’s art: process versus product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http://prekandksharing.blogspot.com/2012/02/childrens-art-process-versus-product.html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Process-Focused  art experiences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step-by-step instruction</a:t>
            </a:r>
          </a:p>
          <a:p>
            <a:r>
              <a:rPr lang="en-US" dirty="0" smtClean="0"/>
              <a:t>No sample for children to follow</a:t>
            </a:r>
          </a:p>
          <a:p>
            <a:r>
              <a:rPr lang="en-US" dirty="0" smtClean="0"/>
              <a:t>No right or wrong way to explore and create</a:t>
            </a:r>
          </a:p>
          <a:p>
            <a:r>
              <a:rPr lang="en-US" dirty="0" smtClean="0"/>
              <a:t>Based on the experience and exploration of techniques, tools, and materials</a:t>
            </a:r>
          </a:p>
          <a:p>
            <a:r>
              <a:rPr lang="en-US" dirty="0" smtClean="0"/>
              <a:t>Unique and original</a:t>
            </a:r>
          </a:p>
          <a:p>
            <a:r>
              <a:rPr lang="en-US" dirty="0" smtClean="0"/>
              <a:t>Experience is relaxing or calming</a:t>
            </a:r>
          </a:p>
          <a:p>
            <a:r>
              <a:rPr lang="en-US" dirty="0" smtClean="0"/>
              <a:t>Art is children’s own</a:t>
            </a:r>
          </a:p>
          <a:p>
            <a:r>
              <a:rPr lang="en-US" dirty="0" smtClean="0"/>
              <a:t>Art is child’s choice</a:t>
            </a:r>
          </a:p>
          <a:p>
            <a:r>
              <a:rPr lang="en-US" dirty="0" smtClean="0"/>
              <a:t>Ideas are not readily available online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What children might say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“Look what I made!”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“I am going to make another one!”</a:t>
            </a:r>
          </a:p>
          <a:p>
            <a:endParaRPr lang="en-US" sz="3200" dirty="0" smtClean="0"/>
          </a:p>
          <a:p>
            <a:r>
              <a:rPr lang="en-US" sz="3200" dirty="0" smtClean="0"/>
              <a:t>“Can I have more time?”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Product-focused experience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have instructions to follow</a:t>
            </a:r>
          </a:p>
          <a:p>
            <a:r>
              <a:rPr lang="en-US" dirty="0" smtClean="0"/>
              <a:t>Teacher created sample to follow</a:t>
            </a:r>
          </a:p>
          <a:p>
            <a:r>
              <a:rPr lang="en-US" dirty="0" smtClean="0"/>
              <a:t>There is a right and a wrong way to proceed</a:t>
            </a:r>
          </a:p>
          <a:p>
            <a:r>
              <a:rPr lang="en-US" dirty="0" smtClean="0"/>
              <a:t>There is a finished product in mind</a:t>
            </a:r>
          </a:p>
          <a:p>
            <a:r>
              <a:rPr lang="en-US" dirty="0" smtClean="0"/>
              <a:t>The children’s finished art all looks the same</a:t>
            </a:r>
          </a:p>
          <a:p>
            <a:r>
              <a:rPr lang="en-US" dirty="0" smtClean="0"/>
              <a:t>The children experience frustration</a:t>
            </a:r>
          </a:p>
          <a:p>
            <a:r>
              <a:rPr lang="en-US" dirty="0" smtClean="0"/>
              <a:t>The teacher might “fix” mistakes</a:t>
            </a:r>
          </a:p>
          <a:p>
            <a:r>
              <a:rPr lang="en-US" dirty="0" smtClean="0"/>
              <a:t>The whole class took part in art project at the same time</a:t>
            </a:r>
          </a:p>
          <a:p>
            <a:r>
              <a:rPr lang="en-US" dirty="0" smtClean="0"/>
              <a:t>Patterns and examples are available online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Process-focused activities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Easel painting </a:t>
            </a:r>
          </a:p>
          <a:p>
            <a:r>
              <a:rPr lang="en-US" dirty="0" smtClean="0"/>
              <a:t>Watercolor painting</a:t>
            </a:r>
          </a:p>
          <a:p>
            <a:r>
              <a:rPr lang="en-US" dirty="0" smtClean="0"/>
              <a:t>Exploring and creating with clay</a:t>
            </a:r>
          </a:p>
          <a:p>
            <a:r>
              <a:rPr lang="en-US" dirty="0" smtClean="0"/>
              <a:t>Finger painting</a:t>
            </a:r>
          </a:p>
          <a:p>
            <a:r>
              <a:rPr lang="en-US" dirty="0" smtClean="0"/>
              <a:t>Painting with unusual tools like toothbrushes, paint rollers, combs, blocks</a:t>
            </a:r>
          </a:p>
          <a:p>
            <a:r>
              <a:rPr lang="en-US" dirty="0" smtClean="0"/>
              <a:t>Printing and stamping</a:t>
            </a:r>
          </a:p>
          <a:p>
            <a:r>
              <a:rPr lang="en-US" dirty="0" smtClean="0"/>
              <a:t>Creating spin art</a:t>
            </a:r>
          </a:p>
          <a:p>
            <a:r>
              <a:rPr lang="en-US" dirty="0" smtClean="0"/>
              <a:t>Stringing beads</a:t>
            </a:r>
          </a:p>
          <a:p>
            <a:r>
              <a:rPr lang="en-US" dirty="0" smtClean="0"/>
              <a:t>Weaving cloth, yarn, paper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More Process-focused activities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Drawing with pencils, art pens, various sizes of markers, or crayons</a:t>
            </a:r>
          </a:p>
          <a:p>
            <a:r>
              <a:rPr lang="en-US" dirty="0" smtClean="0"/>
              <a:t>Using homemade dough</a:t>
            </a:r>
          </a:p>
          <a:p>
            <a:r>
              <a:rPr lang="en-US" dirty="0" smtClean="0"/>
              <a:t>Making collages with tissue paper, various sizes of paper, glue, paste, glue sticks, scissors, old </a:t>
            </a:r>
            <a:r>
              <a:rPr lang="en-US" dirty="0" err="1" smtClean="0"/>
              <a:t>magazines,and</a:t>
            </a:r>
            <a:r>
              <a:rPr lang="en-US" dirty="0" smtClean="0"/>
              <a:t> </a:t>
            </a:r>
            <a:r>
              <a:rPr lang="en-US" smtClean="0"/>
              <a:t>recycled materials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What children might say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“Can I be done now?”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“Is this right?”</a:t>
            </a:r>
          </a:p>
          <a:p>
            <a:endParaRPr lang="en-US" sz="3200" dirty="0" smtClean="0"/>
          </a:p>
          <a:p>
            <a:r>
              <a:rPr lang="en-US" sz="3200" dirty="0" smtClean="0"/>
              <a:t>“I can do it.”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“Mine does not look like yours.” 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Process Scale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The-Process-Sca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990600"/>
            <a:ext cx="6781800" cy="559907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260</TotalTime>
  <Words>502</Words>
  <Application>Microsoft Office PowerPoint</Application>
  <PresentationFormat>On-screen Show (4:3)</PresentationFormat>
  <Paragraphs>87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Opulent</vt:lpstr>
      <vt:lpstr>ART:</vt:lpstr>
      <vt:lpstr>Goals:</vt:lpstr>
      <vt:lpstr>Process-Focused  art experiences</vt:lpstr>
      <vt:lpstr>What children might say</vt:lpstr>
      <vt:lpstr>Product-focused experience</vt:lpstr>
      <vt:lpstr>Process-focused activities</vt:lpstr>
      <vt:lpstr>More Process-focused activities</vt:lpstr>
      <vt:lpstr>What children might say</vt:lpstr>
      <vt:lpstr>Process Scale</vt:lpstr>
      <vt:lpstr>Product-Focused Art</vt:lpstr>
      <vt:lpstr>Process-focused art</vt:lpstr>
      <vt:lpstr>Process vs. Product</vt:lpstr>
      <vt:lpstr>Process-Focused art</vt:lpstr>
      <vt:lpstr>Process-focused art</vt:lpstr>
      <vt:lpstr>Process-focused art</vt:lpstr>
      <vt:lpstr>More samples:</vt:lpstr>
      <vt:lpstr>More samples:</vt:lpstr>
      <vt:lpstr>More Samples:</vt:lpstr>
      <vt:lpstr>More samples:</vt:lpstr>
      <vt:lpstr>More samples:</vt:lpstr>
      <vt:lpstr>More samples:</vt:lpstr>
      <vt:lpstr>More samples:</vt:lpstr>
      <vt:lpstr>Tips for leading  Process-focused art</vt:lpstr>
      <vt:lpstr>What Children do and Learn through process-focused art</vt:lpstr>
      <vt:lpstr>Resources: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ART:</dc:title>
  <dc:creator>Director</dc:creator>
  <cp:lastModifiedBy>Director</cp:lastModifiedBy>
  <cp:revision>31</cp:revision>
  <dcterms:created xsi:type="dcterms:W3CDTF">2016-11-29T19:31:08Z</dcterms:created>
  <dcterms:modified xsi:type="dcterms:W3CDTF">2018-01-22T18:57:28Z</dcterms:modified>
</cp:coreProperties>
</file>